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4" r:id="rId7"/>
    <p:sldId id="261" r:id="rId8"/>
    <p:sldId id="265" r:id="rId9"/>
    <p:sldId id="263" r:id="rId10"/>
    <p:sldId id="267" r:id="rId11"/>
    <p:sldId id="268" r:id="rId12"/>
    <p:sldId id="266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2A278-D1DB-4FBC-9567-9ECB0734D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F74742-706F-46F5-BC53-24D4A3F8B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B67B84-0517-4360-A6D7-E3B3BFAA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7B8B1-A387-461F-AA7E-3BAE87AA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D39228-F017-448D-BBF6-7B8528FB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83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67200-649D-4DDB-AE4A-6111A25D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49A98F-B4D9-4E2F-A1F0-F19F76891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36605-D87D-4C1F-8924-74A59CBB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94A0B9-09C5-497A-8728-FCB98D1E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46AC72-639D-4395-ADF3-AFD0AD06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4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5FBC03-BB3C-4C84-B304-E472D9627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6D71B7-320E-433F-A259-C04B4B3B3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DA0F01-DAAC-4F5A-95A3-A0C72FA9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4FEE1-31FB-467D-BBA9-2E60FE0E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2D7F4-9F1C-430F-AC4F-489DC0A0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65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DEA21-0F72-49D3-B22E-4BB46AA9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3987E-51B6-44AD-8510-43E885D2F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467B6-8014-4C19-AE4A-9E82EFCE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DDAA8A-56D8-4E9F-AA07-1193B220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AC9F2B-7EC0-4ECA-A11B-740D6764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49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D9B13-1B3E-447B-B934-EC14C56E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089B70-DEDA-4825-A6E2-DF48E0AC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144AA1-CD6E-4F22-A017-2694B1F6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491EA8-445D-4FB1-B5A7-3EF10147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3C18F4-CF31-4EDD-85DF-C5F890DFB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77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C7801-C59E-4088-8BCE-37CBD426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E780A9-7441-4553-A2D9-9D7AFBC4F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1D2E65-1D81-44EC-BFB2-F1D7C7FA0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5E77B9-5F73-428A-A925-A8AA98C7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324148-F9F6-42CF-B63D-BDF43CC2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CB3BCD-9E25-4FD1-8DD4-20E6D522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59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5A3C7-EFE8-4FD2-BBE7-53CAEB7C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31908B-532C-4E31-B5A8-A516BF311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3A3668-0B6D-445B-82D4-633CB36C2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D8D94B-A84D-4D00-8EBE-E2CC1AC6B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DA2DD7-15DE-4749-B414-B05AD5283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131F52-78FD-4950-9112-4ADF720FC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8BDC7A-0014-4C54-AA6C-BF6529A0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9A7A50-41B9-4032-93C1-7863AF94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20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9828A-6A68-44F9-BE2D-CA5E553E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2DCC80-011A-49D7-ADCB-25657E0F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27B6C6-8687-46FD-A963-4852E940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09702B-10B3-4B02-9097-2754DDB6B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0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E6E0D5-B03B-4B29-AB71-35DB5C40A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92ECA2-8A8B-4F60-9455-2DD0B7CE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2C40B7-EDE3-4631-BE4B-4DE033C1B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5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F5561-F568-4C80-9F9C-C06A46FE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C864CD-C133-4559-A016-6013A8B08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52E7C4-4AD7-4CF4-89C5-FE6114F04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9FA861-238D-437A-AF7D-3A505921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32767C-122A-41C4-BBC6-BA947621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3D160F-F033-47A9-8242-696505EEE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06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58F05-7182-4BE4-931C-47FA0695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B0AA87-5516-4B8A-836B-F03FFBBF2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A60B0-8A44-45AB-85CF-75584A126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DD5241-1561-4D07-9703-272EB68E3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F09821-506B-4DFC-86E7-91191FD6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23BC20-2447-49EE-B12D-A42AED8B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18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FFFF0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5EB57-F1BD-4F59-B2D5-5019EC7B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CB2923-916E-4A27-816D-18C887657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5964E1-C9A4-4239-8081-5A49EB537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19E62-5AFE-4D85-9AB6-6BF98B89FE2C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11751-976F-4268-BAA0-7EAD2CE40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824B92-0D34-4EB6-BA27-8A6D1815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5165E-F079-4E1D-BF0E-92F01ACA6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3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7F7F4C-362D-405A-A27B-87A032ED0B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15E122-5EEA-47B1-A7C2-45A0ABE3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11964"/>
            <a:ext cx="10287000" cy="53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5CEB3D9-E256-4614-A8EB-8E20E7A06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1914"/>
            <a:ext cx="9144000" cy="90777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4 ноября-День народного единства </a:t>
            </a:r>
          </a:p>
        </p:txBody>
      </p:sp>
    </p:spTree>
    <p:extLst>
      <p:ext uri="{BB962C8B-B14F-4D97-AF65-F5344CB8AC3E}">
        <p14:creationId xmlns:p14="http://schemas.microsoft.com/office/powerpoint/2010/main" val="2841436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F3F039-0685-433A-8247-257C531AE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8898E8-F99F-4BD6-9BDF-44614B4A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5" y="318052"/>
            <a:ext cx="11158331" cy="62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549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имн">
            <a:hlinkClick r:id="" action="ppaction://media"/>
            <a:extLst>
              <a:ext uri="{FF2B5EF4-FFF2-40B4-BE49-F238E27FC236}">
                <a16:creationId xmlns:a16="http://schemas.microsoft.com/office/drawing/2014/main" id="{97568D53-0679-4464-AEA7-C9CAF3F7AB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312" y="278296"/>
            <a:ext cx="11489635" cy="5898667"/>
          </a:xfrm>
        </p:spPr>
      </p:pic>
    </p:spTree>
    <p:extLst>
      <p:ext uri="{BB962C8B-B14F-4D97-AF65-F5344CB8AC3E}">
        <p14:creationId xmlns:p14="http://schemas.microsoft.com/office/powerpoint/2010/main" val="37731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60BD862-C64E-4A29-B6B8-A3DD219D3D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0" y="265042"/>
            <a:ext cx="11489634" cy="63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136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98F0F75-4BF2-4E6B-B1E7-F41F253B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344557"/>
            <a:ext cx="11555896" cy="624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28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E2DF1-6BD3-4B1F-86E8-F9CF2B252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1762540"/>
          </a:xfrm>
        </p:spPr>
        <p:txBody>
          <a:bodyPr>
            <a:noAutofit/>
          </a:bodyPr>
          <a:lstStyle/>
          <a:p>
            <a:pPr algn="ctr"/>
            <a:r>
              <a:rPr lang="ru-RU" sz="2000" b="0" i="0" dirty="0">
                <a:solidFill>
                  <a:srgbClr val="0070C0"/>
                </a:solidFill>
                <a:effectLst/>
                <a:latin typeface="+mn-lt"/>
              </a:rPr>
              <a:t>Есть на Земле гигантский дом под крышей голубой,</a:t>
            </a:r>
            <a:br>
              <a:rPr lang="ru-RU" sz="2000" dirty="0">
                <a:solidFill>
                  <a:srgbClr val="0070C0"/>
                </a:solidFill>
                <a:latin typeface="+mn-lt"/>
              </a:rPr>
            </a:br>
            <a:r>
              <a:rPr lang="ru-RU" sz="2000" b="0" i="0" dirty="0">
                <a:solidFill>
                  <a:srgbClr val="0070C0"/>
                </a:solidFill>
                <a:effectLst/>
                <a:latin typeface="+mn-lt"/>
              </a:rPr>
              <a:t>Живут там солнце, дождь и снег, лес и речной прибой.</a:t>
            </a:r>
            <a:br>
              <a:rPr lang="ru-RU" sz="2000" dirty="0">
                <a:solidFill>
                  <a:srgbClr val="0070C0"/>
                </a:solidFill>
                <a:latin typeface="+mn-lt"/>
              </a:rPr>
            </a:br>
            <a:r>
              <a:rPr lang="ru-RU" sz="2000" b="0" i="0" dirty="0">
                <a:solidFill>
                  <a:srgbClr val="0070C0"/>
                </a:solidFill>
                <a:effectLst/>
                <a:latin typeface="+mn-lt"/>
              </a:rPr>
              <a:t>Живут в нём звери и кусты, задорный звон ручья,</a:t>
            </a:r>
            <a:br>
              <a:rPr lang="ru-RU" sz="2000" dirty="0">
                <a:solidFill>
                  <a:srgbClr val="0070C0"/>
                </a:solidFill>
                <a:latin typeface="+mn-lt"/>
              </a:rPr>
            </a:br>
            <a:r>
              <a:rPr lang="ru-RU" sz="2000" b="0" i="0" dirty="0">
                <a:solidFill>
                  <a:srgbClr val="0070C0"/>
                </a:solidFill>
                <a:effectLst/>
                <a:latin typeface="+mn-lt"/>
              </a:rPr>
              <a:t>Живем в том доме светлом мы и все наши друзья…</a:t>
            </a:r>
            <a:br>
              <a:rPr lang="ru-RU" sz="2000" dirty="0">
                <a:solidFill>
                  <a:srgbClr val="0070C0"/>
                </a:solidFill>
                <a:latin typeface="+mn-lt"/>
              </a:rPr>
            </a:br>
            <a:r>
              <a:rPr lang="ru-RU" sz="2000" b="0" i="0" dirty="0">
                <a:solidFill>
                  <a:srgbClr val="0070C0"/>
                </a:solidFill>
                <a:effectLst/>
                <a:latin typeface="+mn-lt"/>
              </a:rPr>
              <a:t>Что это?</a:t>
            </a:r>
            <a:endParaRPr lang="ru-RU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80ACF5-1F8E-4C49-AF9F-73BAA8371A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1643270"/>
            <a:ext cx="11555895" cy="521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4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2A633-7D84-458B-86F0-ACA000D9F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172278"/>
            <a:ext cx="4320209" cy="6685722"/>
          </a:xfrm>
        </p:spPr>
        <p:txBody>
          <a:bodyPr>
            <a:noAutofit/>
          </a:bodyPr>
          <a:lstStyle/>
          <a:p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Родина  – слово большое, большое!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Пусть не бывает на свете чудес,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Если сказать это слово с душою,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Глубже морей оно, выше небес!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В нем умещается ровно полмира: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Мама и папа, соседи, друзья.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Город родимый, родная квартира,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Бабушка, садик, котенок … и я.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Зайчик солнечный в ладошке,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Куст сирени за окошком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И на щечке родинка –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  <a:t>Это тоже Родина.</a:t>
            </a:r>
            <a:br>
              <a:rPr lang="ru-RU" sz="2400" b="0" i="0" dirty="0">
                <a:solidFill>
                  <a:srgbClr val="111111"/>
                </a:solidFill>
                <a:effectLst/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82A7CE-2C35-4C8C-98E0-3891B015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83" y="291548"/>
            <a:ext cx="6835430" cy="27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41E12BC-192C-44A1-896B-B1C824079E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83" y="3207026"/>
            <a:ext cx="6887817" cy="349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1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16D0DCA-E822-40DE-8E50-7EAB65A2D3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3" y="424070"/>
            <a:ext cx="1151613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67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3F2E67F-5CEB-41FB-94B3-7DE496D5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7" y="212034"/>
            <a:ext cx="11343861" cy="637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59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548FA-B544-4261-8D75-92A2FBDA2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07226" cy="6048927"/>
          </a:xfrm>
        </p:spPr>
        <p:txBody>
          <a:bodyPr>
            <a:noAutofit/>
          </a:bodyPr>
          <a:lstStyle/>
          <a:p>
            <a:r>
              <a:rPr lang="ru-RU" sz="3200" b="1" i="0" dirty="0" err="1">
                <a:solidFill>
                  <a:srgbClr val="0070C0"/>
                </a:solidFill>
                <a:effectLst/>
                <a:latin typeface="+mn-lt"/>
              </a:rPr>
              <a:t>Физминутка</a:t>
            </a: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  <a:t>В нашей стране горы высокие, </a:t>
            </a:r>
            <a:r>
              <a:rPr lang="ru-RU" sz="3200" b="0" i="1" dirty="0">
                <a:solidFill>
                  <a:srgbClr val="0070C0"/>
                </a:solidFill>
                <a:effectLst/>
                <a:latin typeface="+mn-lt"/>
              </a:rPr>
              <a:t>(руки вверх, на носочках)</a:t>
            </a:r>
            <a:br>
              <a:rPr lang="ru-RU" sz="3200" b="0" i="1" dirty="0">
                <a:solidFill>
                  <a:srgbClr val="0070C0"/>
                </a:solidFill>
                <a:effectLst/>
                <a:latin typeface="+mn-lt"/>
              </a:rPr>
            </a:b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  <a:t>Реки глубокие (присели,</a:t>
            </a: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  <a:t>Степи широкие (руки в стороны,</a:t>
            </a: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  <a:t>Леса большие (руками описываем круг,</a:t>
            </a: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  <a:t>А мы - ребята вот такие!</a:t>
            </a:r>
            <a:br>
              <a:rPr lang="ru-RU" sz="3200" b="0" i="0" dirty="0">
                <a:solidFill>
                  <a:srgbClr val="0070C0"/>
                </a:solidFill>
                <a:effectLst/>
                <a:latin typeface="+mn-lt"/>
              </a:rPr>
            </a:br>
            <a:endParaRPr lang="ru-RU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C611FDA-F4A8-47B0-9E18-0224DB5B4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92" y="212035"/>
            <a:ext cx="4253947" cy="17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3AD429A-123E-49B2-8417-184DB5E0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20" y="2080592"/>
            <a:ext cx="3990145" cy="13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8DEAA3DF-A27A-4159-93E3-3F83EFBB0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20" y="3843130"/>
            <a:ext cx="5699675" cy="102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2977DE74-B8C7-4828-8107-E1473E1AB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8834"/>
            <a:ext cx="4807226" cy="163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48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851F670-967A-468F-A624-EDEA946CD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" y="1934818"/>
            <a:ext cx="10959547" cy="479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685EAD2-94C5-4C99-AC01-DEABFD5F9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3" y="132524"/>
            <a:ext cx="10664687" cy="1802294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r>
              <a:rPr lang="ru-RU" sz="9600" b="1" i="0" dirty="0">
                <a:solidFill>
                  <a:srgbClr val="0070C0"/>
                </a:solidFill>
                <a:effectLst/>
              </a:rPr>
              <a:t>У праздника День народного единства очень древняя история. </a:t>
            </a:r>
          </a:p>
          <a:p>
            <a:pPr marL="0" indent="0" algn="l">
              <a:buNone/>
            </a:pPr>
            <a:r>
              <a:rPr lang="ru-RU" sz="9600" b="1" i="0" dirty="0">
                <a:solidFill>
                  <a:srgbClr val="0070C0"/>
                </a:solidFill>
                <a:effectLst/>
              </a:rPr>
              <a:t>Всё началось 400 лет назад, в 17 веке. Тогда на Руси началось страшное время, которое называлось Смутой </a:t>
            </a:r>
            <a:r>
              <a:rPr lang="ru-RU" sz="9600" b="1" i="1" dirty="0">
                <a:solidFill>
                  <a:srgbClr val="0070C0"/>
                </a:solidFill>
                <a:effectLst/>
              </a:rPr>
              <a:t>(все смешалось, ничего не понять)</a:t>
            </a:r>
            <a:r>
              <a:rPr lang="ru-RU" sz="9600" b="1" i="0" dirty="0">
                <a:solidFill>
                  <a:srgbClr val="0070C0"/>
                </a:solidFill>
                <a:effectLst/>
              </a:rPr>
              <a:t>. В стране не было царя, не соблюдались законы. Этим воспользовались поляки. Они напали на нашу страну. Захватили Москву и главную крепость столицы – Кремль.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99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C86F396-0752-4B89-B059-95A5C2E5E8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365125"/>
            <a:ext cx="4863548" cy="630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8A6A58-8C12-4154-BE1F-467F6FAD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64" y="365126"/>
            <a:ext cx="5801784" cy="630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26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4583C-44D3-4CB0-8049-F520B536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AC82731-E32B-43B2-BA01-5CCD9DFB9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4" y="365124"/>
            <a:ext cx="11357113" cy="63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15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258</Words>
  <Application>Microsoft Office PowerPoint</Application>
  <PresentationFormat>Широкоэкранный</PresentationFormat>
  <Paragraphs>6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4 ноября-День народного единства </vt:lpstr>
      <vt:lpstr>Есть на Земле гигантский дом под крышей голубой, Живут там солнце, дождь и снег, лес и речной прибой. Живут в нём звери и кусты, задорный звон ручья, Живем в том доме светлом мы и все наши друзья… Что это?</vt:lpstr>
      <vt:lpstr>Родина  – слово большое, большое! Пусть не бывает на свете чудес, Если сказать это слово с душою, Глубже морей оно, выше небес! В нем умещается ровно полмира: Мама и папа, соседи, друзья. Город родимый, родная квартира, Бабушка, садик, котенок … и я. Зайчик солнечный в ладошке, Куст сирени за окошком И на щечке родинка – Это тоже Родина. </vt:lpstr>
      <vt:lpstr>Презентация PowerPoint</vt:lpstr>
      <vt:lpstr>Презентация PowerPoint</vt:lpstr>
      <vt:lpstr>Физминутка В нашей стране горы высокие, (руки вверх, на носочках)  Реки глубокие (присели,   Степи широкие (руки в стороны,  Леса большие (руками описываем круг, А мы - ребята вот такие!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ноября-День народного единства </dc:title>
  <dc:creator>VectorLabs</dc:creator>
  <cp:lastModifiedBy>VectorLabs</cp:lastModifiedBy>
  <cp:revision>4</cp:revision>
  <dcterms:created xsi:type="dcterms:W3CDTF">2022-11-01T17:14:44Z</dcterms:created>
  <dcterms:modified xsi:type="dcterms:W3CDTF">2022-11-01T19:57:04Z</dcterms:modified>
</cp:coreProperties>
</file>